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67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3E72D-8F6C-4D71-B6CA-43C4BCB6F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5C60C1-7EAE-4568-BB9A-415E5949BE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A0BD4-1877-45A6-A99A-DBF6DCF75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0E4BB-3F36-4CDB-A2DC-4130212F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1B56E-92F0-467A-BE7B-FF4401018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90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D4586-BEF5-4EF9-840D-ED3CE28F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00EBE5-7149-4407-B22A-9870BFBAA7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00FB8-549A-444E-A721-169B4C18D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B764D-6CD7-42B4-A5D4-06FCF5452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BA5A5-308E-4020-85F4-EF7EC0A3B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12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907CF6-E175-47DE-AD78-E15972219A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9A7D6C-8169-48F3-8626-D9B6DAA088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9198E-0FC1-46E0-A922-B689B4906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9334F-B5CA-4910-89C6-0054216DF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D7CDE-2D4A-4474-B17A-7D3B19597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48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7589E-8D86-4988-B12E-0A181185B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70A7A-0A3F-4721-9173-34DE52D2B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C7822-BB9B-4039-B21A-FA954F3D0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F4362-5574-4C8D-8A3A-1218DE0A4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9A04C-ECF3-431A-B2DC-69225A68E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15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EC9B5-780E-4276-B208-5938F9843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9AF901-B02E-4B78-8938-96F500D7B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B3403-5DEC-4AD9-B540-9EA7FA9AB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10658-7807-4DB4-8185-DAAA8FED6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31E71-C565-4B09-B73A-B53D105C2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1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4A65-220C-4D48-A41F-828AE7B45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B40C1-505B-415C-AF95-5989CE3334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713C53-30DA-4B0C-AC39-338F4EA1C7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E94243-BB76-4815-AB6F-E06391E0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35B03-D8C7-4FD6-8AE9-344F26271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83AF01-A71A-4A19-AE13-23D6727C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56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FA3CE-440E-4F7B-8A27-F0849FC2E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E82A8-F35E-4BD5-8973-18144010C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B645D-9F34-4E0F-933A-4CDE70EFDC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8E9687-8941-407D-A518-CBBFC2693D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7E863C-B87E-4E93-A615-A8C342DFAE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4EC5B0-15B9-450D-AD93-9D672D9DA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92F57F-D146-404A-9916-2AAA8FB7F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5518B9-608F-4BD3-9562-60D2AAA22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25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BEB19-B60C-42B5-8908-8ACDBFBBC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8799E1-38EE-44B9-93D6-631C13F9A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15592-48D9-4A9F-B370-2FCFB862B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9B311-D042-4054-8AC1-8781EE64B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26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C18352-6100-4D30-9B57-CBE40C9B7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11AFDD-2F68-4BD0-BF55-71934FB3E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619B9-ED38-4E47-B4E2-F209DF376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978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4916B-4EAF-41E7-8650-92D1CDBE0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CD907-89AA-4441-A738-B8DB15F40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09A424-F99E-476F-A271-C50709C908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3C197-7A4C-4A57-BBEB-A534A70D2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6650D8-57DF-430F-8190-EA38C2F90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90F080-07AE-4384-BE17-52D3C63DF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823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079B1-FA09-43BD-A4FF-F0542334F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B2D367-6166-4F37-98E9-12EA8D9253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02486-14EA-4DC0-AC34-8AEE53195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50C6F2-0B28-40C1-B3B9-805EBCF7C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ED0EC3-B2A4-4969-B92B-0C60BCE99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B2087D-3AB0-4090-8B7B-1A8DD64C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17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DDEB63-4CB1-4A98-96EA-F5BA39FE9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9F471-A409-48D1-86EA-64098778F0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652B2-70AD-42FB-BF3D-4B9461E37D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73213-9A9A-43C1-A178-1CB2ABEADAA9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81BFE-94D5-49A6-9891-34A91875AF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358E3-1771-4355-9A4F-282F215854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39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920D7BC1-9EA9-4761-978B-A373CB1989DB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Quality check and data exploration (GFP:BRC1ind)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A99A793E-0D3C-4D76-9512-76D12006A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47" y="1611627"/>
            <a:ext cx="5039878" cy="363474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A199740-F412-410C-A1C9-4E7B70029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31388"/>
            <a:ext cx="6094488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45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472C854-9435-43D1-B200-889EFCBD4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7" y="729990"/>
            <a:ext cx="10799086" cy="539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9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8059E4-85E2-43BA-8AFE-515157111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7" y="729990"/>
            <a:ext cx="10799086" cy="539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44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920D7BC1-9EA9-4761-978B-A373CB1989DB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Quality check and data exploration (</a:t>
            </a:r>
            <a:r>
              <a:rPr lang="en-US" sz="2000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HBind</a:t>
            </a:r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204F10-F8DE-4F21-9F0B-EE587E177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87" y="1871469"/>
            <a:ext cx="4319025" cy="311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41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D93D-509D-41F3-BC7B-CAF3AE9D0DE2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Quality check and data exploration (</a:t>
            </a:r>
            <a:r>
              <a:rPr lang="en-US" sz="2000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HBind</a:t>
            </a:r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ECDA5C-12E5-4667-B4BE-1B722EFB9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1231387"/>
            <a:ext cx="12188977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4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920D7BC1-9EA9-4761-978B-A373CB1989DB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Quality check and data exploration (ABA experiment)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52A142-727D-4696-9556-381FA234C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396" y="1352546"/>
            <a:ext cx="5759208" cy="415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3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2AC3A76-255D-4E85-8CD3-0528C3DF7BE0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Quality check and data exploration (ABA experiment)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415156D-0D5D-4ED3-AA0A-EA071D865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07" y="1231387"/>
            <a:ext cx="8125985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63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EE3360-8FD3-4657-9CC6-6F5904C5B9F0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Quality check and data exploration (ABA experiment)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40C2D9-2F9A-43E9-A670-E833EF370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1231387"/>
            <a:ext cx="12188977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86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DD3DA9-482E-472F-9721-2C6863A37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07" y="1231387"/>
            <a:ext cx="8125985" cy="4395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172F11-D4AD-44CF-9D5B-75E9B413C8CF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Quality check and data exploration (ABA experiment – no FC threshold)</a:t>
            </a:r>
          </a:p>
        </p:txBody>
      </p:sp>
    </p:spTree>
    <p:extLst>
      <p:ext uri="{BB962C8B-B14F-4D97-AF65-F5344CB8AC3E}">
        <p14:creationId xmlns:p14="http://schemas.microsoft.com/office/powerpoint/2010/main" val="1914691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B7EB8F-1831-4DDB-883C-4D8384F6E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1231387"/>
            <a:ext cx="12188977" cy="4395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D4D6DE-2A32-43FC-8A84-92BAD476DDB4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Quality check and data exploration (ABA experiment – no FC threshold)</a:t>
            </a:r>
          </a:p>
        </p:txBody>
      </p:sp>
    </p:spTree>
    <p:extLst>
      <p:ext uri="{BB962C8B-B14F-4D97-AF65-F5344CB8AC3E}">
        <p14:creationId xmlns:p14="http://schemas.microsoft.com/office/powerpoint/2010/main" val="2573581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6C9B4D8-B3AD-40B4-B8E1-885D0228D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7" y="729990"/>
            <a:ext cx="10799086" cy="539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103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79</Words>
  <Application>Microsoft Office PowerPoint</Application>
  <PresentationFormat>Widescreen</PresentationFormat>
  <Paragraphs>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Malgun Gothic Semilight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</dc:creator>
  <cp:lastModifiedBy>Edu</cp:lastModifiedBy>
  <cp:revision>18</cp:revision>
  <dcterms:created xsi:type="dcterms:W3CDTF">2022-03-17T15:20:13Z</dcterms:created>
  <dcterms:modified xsi:type="dcterms:W3CDTF">2022-03-25T13:45:36Z</dcterms:modified>
</cp:coreProperties>
</file>